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D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CD2C7-4445-2F8D-8C48-A6BF50DACE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E78815-4B20-6A37-23B9-AB722F7873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4A5A5-4C36-DBB1-16D2-EA364A93E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0658D-285E-DF55-B98B-ADCFE1550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31C01-92AB-4DD8-4F8C-D5740B424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8042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97789-4ACA-FCBA-738D-2DFD9BB52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A2345-172A-B4F6-D1B6-625BAC1CF4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F86FE-A7E9-EA07-33C8-A04F2FE0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F39D4A-42B3-8E4D-CFC0-84E8DD822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4E40D-44EE-127B-E835-1C61862BC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7212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CB33FD-69D0-4CEC-F64F-2E59B3C710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88B6F3-0962-59FB-9EF3-44BC665CCC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6A55B-CF1F-C73D-C170-D6050AEDF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0A71E-C4CF-2785-7C8E-DEE2577FA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25BFB-C3E9-1DE1-16EB-823B58059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9663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81101-B772-64D3-61F0-ABD97C795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B55C4-4919-6219-458D-692FB72C9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7E1FC-DB18-1873-B93A-F1DA61456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1195F-715B-242A-9F72-8F9C2B681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7D2A-97CB-3CB8-E95F-FAC9766B4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9731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B4D45-570C-7300-B62C-FDA6E48EA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8A2A7-71A6-31D2-B6B1-39DE591FD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7D36B-56C9-9783-9111-F396CF133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F4D6F-2C1D-EC26-7675-E40014457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C1019-138E-2188-A14C-ED752C85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8872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25410-96D4-0110-1DA9-BAC92A16C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1ECEE-8164-FFF3-9FD9-4EC78BB0A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6C4B35-A511-D62B-253C-32A71FE815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95907-683C-158D-A7C1-CF40A821F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F53B0-59B6-0225-D193-250BD40D3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21E1E-7D7C-FB68-1DDA-B415B7703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339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B8A62-B767-8D4F-FC73-DE2E42F36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98112-F123-44EE-C88A-0604354CF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D8AED-31AB-CEF9-B2AF-93039AD63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585007-9514-FFEF-95E9-B875C3CEF8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D6A5B2-718A-D31D-22A2-AB7B7FA414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973C29-A223-0AA9-9688-F0E0704C8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448C73-2CB2-A0D4-E9EC-FD9063AE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F59084-A192-584E-3E49-811BCAAA8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3377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5954A-119A-7A8A-5BC4-B62C18472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7BE142-6792-8EC8-D579-0FEFBAC70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D7172F-E471-1213-0C12-ABE902AB2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F3A17C-BC4C-3C2E-8AF2-62CC00F08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7196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7845C8-3267-EC3F-3240-B05A40ADE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B6864-CCA2-8365-9ACD-570FDEF87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DFA2C-9B7C-B2D6-D330-C0144AA6F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699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D663-9F1C-4C9E-D597-A32EB2D8C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65507-65C2-A290-022A-2DA7D6279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9964B7-3D52-7F87-4754-BF6988ED4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BD03C-B54A-5012-29BE-54EC526C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D889FF-7CBA-7002-B608-62450FF39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2B92F9-8AB8-F740-8687-54AACFF5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1127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528E8-0871-C517-F2EB-55931B93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890A01-96E0-6F67-6AD8-5113EEB54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7950D-4DA6-9DB5-983D-E262528034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FE51B7-FD52-454C-358B-6E3A39ACA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231DA-D691-A6DE-295D-FC3527EF0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656D5-F87C-4A77-441B-8247FB3A0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480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249AB8-EFFB-F6A9-4F01-E4B3E7198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0A0273-8BF3-CA0B-CA91-57CB26728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A17AB-C844-5A5D-D5F3-857014205A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F5B1E-E9FF-439D-883D-B7A0681207C9}" type="datetimeFigureOut">
              <a:rPr lang="en-IN" smtClean="0"/>
              <a:t>29-05-2024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D01AA-858C-1D81-82B0-AC620DADA9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3F08C-85F7-488D-A97A-456D141E0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9A698-53A2-450F-B879-E72241139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4735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B3E2A-84E6-CAC3-AE34-21D66D6B65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02406-AE9A-FF8B-A7A3-276A4FEEB2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BC941F-7ABC-2D4B-52FD-2440C313E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7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012C286-5BD5-D7DF-DF3A-DA683D8DD820}"/>
              </a:ext>
            </a:extLst>
          </p:cNvPr>
          <p:cNvSpPr/>
          <p:nvPr/>
        </p:nvSpPr>
        <p:spPr>
          <a:xfrm>
            <a:off x="190500" y="161925"/>
            <a:ext cx="11887200" cy="6543675"/>
          </a:xfrm>
          <a:prstGeom prst="roundRect">
            <a:avLst>
              <a:gd name="adj" fmla="val 5586"/>
            </a:avLst>
          </a:prstGeom>
          <a:gradFill flip="none" rotWithShape="1">
            <a:gsLst>
              <a:gs pos="16000">
                <a:schemeClr val="bg1">
                  <a:alpha val="50000"/>
                </a:schemeClr>
              </a:gs>
              <a:gs pos="81000">
                <a:schemeClr val="accent3">
                  <a:alpha val="20000"/>
                  <a:lumMod val="100000"/>
                </a:schemeClr>
              </a:gs>
            </a:gsLst>
            <a:lin ang="5400000" scaled="0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8000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F506AC-14D8-7954-4795-7ED91D446E72}"/>
              </a:ext>
            </a:extLst>
          </p:cNvPr>
          <p:cNvSpPr/>
          <p:nvPr/>
        </p:nvSpPr>
        <p:spPr>
          <a:xfrm>
            <a:off x="374281" y="1193165"/>
            <a:ext cx="4612338" cy="2591340"/>
          </a:xfrm>
          <a:prstGeom prst="roundRect">
            <a:avLst>
              <a:gd name="adj" fmla="val 5586"/>
            </a:avLst>
          </a:prstGeom>
          <a:gradFill flip="none" rotWithShape="1">
            <a:gsLst>
              <a:gs pos="16000">
                <a:srgbClr val="00FD2C">
                  <a:alpha val="90000"/>
                </a:srgbClr>
              </a:gs>
              <a:gs pos="81000">
                <a:srgbClr val="00FD2C">
                  <a:alpha val="35000"/>
                </a:srgbClr>
              </a:gs>
            </a:gsLst>
            <a:lin ang="3000000" scaled="0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8000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3C57200-D3C2-B830-B588-B94B810502EE}"/>
              </a:ext>
            </a:extLst>
          </p:cNvPr>
          <p:cNvSpPr/>
          <p:nvPr/>
        </p:nvSpPr>
        <p:spPr>
          <a:xfrm>
            <a:off x="5100919" y="1194266"/>
            <a:ext cx="3348317" cy="1179140"/>
          </a:xfrm>
          <a:prstGeom prst="roundRect">
            <a:avLst>
              <a:gd name="adj" fmla="val 5586"/>
            </a:avLst>
          </a:prstGeom>
          <a:gradFill flip="none" rotWithShape="1">
            <a:gsLst>
              <a:gs pos="16000">
                <a:schemeClr val="tx1">
                  <a:alpha val="40000"/>
                </a:schemeClr>
              </a:gs>
              <a:gs pos="81000">
                <a:schemeClr val="tx1">
                  <a:alpha val="80000"/>
                </a:schemeClr>
              </a:gs>
            </a:gsLst>
            <a:lin ang="5400000" scaled="0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8000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8B7FD7E-E555-DFA8-4318-6C6DEB7EFC5A}"/>
              </a:ext>
            </a:extLst>
          </p:cNvPr>
          <p:cNvSpPr/>
          <p:nvPr/>
        </p:nvSpPr>
        <p:spPr>
          <a:xfrm>
            <a:off x="376521" y="3881944"/>
            <a:ext cx="4612338" cy="2630616"/>
          </a:xfrm>
          <a:prstGeom prst="roundRect">
            <a:avLst>
              <a:gd name="adj" fmla="val 5586"/>
            </a:avLst>
          </a:prstGeom>
          <a:gradFill flip="none" rotWithShape="1">
            <a:gsLst>
              <a:gs pos="16000">
                <a:schemeClr val="tx1">
                  <a:alpha val="40000"/>
                </a:schemeClr>
              </a:gs>
              <a:gs pos="81000">
                <a:schemeClr val="tx1">
                  <a:alpha val="80000"/>
                </a:schemeClr>
              </a:gs>
            </a:gsLst>
            <a:lin ang="5400000" scaled="0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8000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C659EC9-BB44-3442-1A09-BEEE745886E9}"/>
              </a:ext>
            </a:extLst>
          </p:cNvPr>
          <p:cNvSpPr/>
          <p:nvPr/>
        </p:nvSpPr>
        <p:spPr>
          <a:xfrm>
            <a:off x="8519551" y="1194266"/>
            <a:ext cx="3377792" cy="1179140"/>
          </a:xfrm>
          <a:prstGeom prst="roundRect">
            <a:avLst>
              <a:gd name="adj" fmla="val 5586"/>
            </a:avLst>
          </a:prstGeom>
          <a:gradFill flip="none" rotWithShape="1">
            <a:gsLst>
              <a:gs pos="16000">
                <a:schemeClr val="tx1">
                  <a:alpha val="40000"/>
                </a:schemeClr>
              </a:gs>
              <a:gs pos="81000">
                <a:schemeClr val="tx1">
                  <a:alpha val="80000"/>
                </a:schemeClr>
              </a:gs>
            </a:gsLst>
            <a:lin ang="5400000" scaled="0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8000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8EFA44B-D65B-914D-D26C-722C704085E1}"/>
              </a:ext>
            </a:extLst>
          </p:cNvPr>
          <p:cNvSpPr/>
          <p:nvPr/>
        </p:nvSpPr>
        <p:spPr>
          <a:xfrm>
            <a:off x="5123330" y="2499328"/>
            <a:ext cx="3325906" cy="1827731"/>
          </a:xfrm>
          <a:prstGeom prst="roundRect">
            <a:avLst>
              <a:gd name="adj" fmla="val 5586"/>
            </a:avLst>
          </a:prstGeom>
          <a:gradFill flip="none" rotWithShape="1">
            <a:gsLst>
              <a:gs pos="16000">
                <a:schemeClr val="tx1">
                  <a:alpha val="40000"/>
                </a:schemeClr>
              </a:gs>
              <a:gs pos="81000">
                <a:schemeClr val="tx1">
                  <a:alpha val="80000"/>
                </a:schemeClr>
              </a:gs>
            </a:gsLst>
            <a:lin ang="5400000" scaled="0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8000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BFB339E-C041-C864-4797-6B587EDE9AFD}"/>
              </a:ext>
            </a:extLst>
          </p:cNvPr>
          <p:cNvSpPr/>
          <p:nvPr/>
        </p:nvSpPr>
        <p:spPr>
          <a:xfrm>
            <a:off x="8537982" y="2464652"/>
            <a:ext cx="3377792" cy="1827731"/>
          </a:xfrm>
          <a:prstGeom prst="roundRect">
            <a:avLst>
              <a:gd name="adj" fmla="val 5586"/>
            </a:avLst>
          </a:prstGeom>
          <a:gradFill flip="none" rotWithShape="1">
            <a:gsLst>
              <a:gs pos="16000">
                <a:schemeClr val="tx1">
                  <a:alpha val="40000"/>
                </a:schemeClr>
              </a:gs>
              <a:gs pos="81000">
                <a:schemeClr val="tx1">
                  <a:alpha val="80000"/>
                </a:schemeClr>
              </a:gs>
            </a:gsLst>
            <a:lin ang="5400000" scaled="0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8000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950555B-221E-D58A-700D-9CFDC2D4DA02}"/>
              </a:ext>
            </a:extLst>
          </p:cNvPr>
          <p:cNvSpPr/>
          <p:nvPr/>
        </p:nvSpPr>
        <p:spPr>
          <a:xfrm>
            <a:off x="5123329" y="4405356"/>
            <a:ext cx="6792445" cy="2107204"/>
          </a:xfrm>
          <a:prstGeom prst="roundRect">
            <a:avLst>
              <a:gd name="adj" fmla="val 5586"/>
            </a:avLst>
          </a:prstGeom>
          <a:gradFill flip="none" rotWithShape="1">
            <a:gsLst>
              <a:gs pos="16000">
                <a:schemeClr val="tx1">
                  <a:alpha val="40000"/>
                </a:schemeClr>
              </a:gs>
              <a:gs pos="81000">
                <a:schemeClr val="tx1">
                  <a:alpha val="80000"/>
                </a:schemeClr>
              </a:gs>
            </a:gsLst>
            <a:lin ang="5400000" scaled="0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8000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E6413C7-AB5F-5BFA-52FA-7DD1C27F2530}"/>
              </a:ext>
            </a:extLst>
          </p:cNvPr>
          <p:cNvSpPr/>
          <p:nvPr/>
        </p:nvSpPr>
        <p:spPr>
          <a:xfrm>
            <a:off x="376522" y="278765"/>
            <a:ext cx="11539253" cy="797560"/>
          </a:xfrm>
          <a:prstGeom prst="roundRect">
            <a:avLst>
              <a:gd name="adj" fmla="val 38966"/>
            </a:avLst>
          </a:prstGeom>
          <a:solidFill>
            <a:schemeClr val="tx1"/>
          </a:solidFill>
          <a:ln>
            <a:gradFill>
              <a:gsLst>
                <a:gs pos="0">
                  <a:schemeClr val="accent1">
                    <a:lumMod val="5000"/>
                    <a:lumOff val="95000"/>
                    <a:alpha val="8000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92A91BA-73C0-E2D0-7DA9-5A5229D6E2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5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1" y="297433"/>
            <a:ext cx="752739" cy="74333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15EB7A9-37C3-42EC-2768-00EE04A26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38495">
            <a:off x="11182837" y="344189"/>
            <a:ext cx="593837" cy="5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275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Vikash Yadav</dc:creator>
  <cp:lastModifiedBy>Vikash Yadav</cp:lastModifiedBy>
  <cp:revision>1</cp:revision>
  <dcterms:created xsi:type="dcterms:W3CDTF">2024-05-29T10:50:40Z</dcterms:created>
  <dcterms:modified xsi:type="dcterms:W3CDTF">2024-05-29T10:50:53Z</dcterms:modified>
</cp:coreProperties>
</file>

<file path=docProps/thumbnail.jpeg>
</file>